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558" y="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9/29/2014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9/29/2014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9/29/2014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9/29/2014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9/29/2014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9/29/2014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9/29/2014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139316" y="175735"/>
            <a:ext cx="8785539" cy="1015663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6000" smtClean="0">
                <a:solidFill>
                  <a:schemeClr val="bg1"/>
                </a:solidFill>
                <a:latin typeface="Wednesday" panose="02000603000000000000" pitchFamily="2" charset="0"/>
                <a:ea typeface="Wednesday" panose="02000603000000000000" pitchFamily="2" charset="0"/>
              </a:rPr>
              <a:t>C’est </a:t>
            </a:r>
            <a:r>
              <a:rPr lang="fr-FR" sz="6000" smtClean="0">
                <a:solidFill>
                  <a:schemeClr val="bg1"/>
                </a:solidFill>
                <a:latin typeface="Wednesday" panose="02000603000000000000" pitchFamily="2" charset="0"/>
                <a:ea typeface="Wednesday" panose="02000603000000000000" pitchFamily="2" charset="0"/>
              </a:rPr>
              <a:t>lun</a:t>
            </a:r>
            <a:r>
              <a:rPr lang="fr-FR" sz="6000" smtClean="0">
                <a:solidFill>
                  <a:schemeClr val="bg1"/>
                </a:solidFill>
                <a:latin typeface="Wednesday" panose="02000603000000000000" pitchFamily="2" charset="0"/>
                <a:ea typeface="Wednesday" panose="02000603000000000000" pitchFamily="2" charset="0"/>
              </a:rPr>
              <a:t>di</a:t>
            </a:r>
            <a:r>
              <a:rPr lang="fr-FR" sz="6000" dirty="0" smtClean="0">
                <a:solidFill>
                  <a:schemeClr val="bg1"/>
                </a:solidFill>
                <a:latin typeface="Wednesday" panose="02000603000000000000" pitchFamily="2" charset="0"/>
                <a:ea typeface="Wednesday" panose="02000603000000000000" pitchFamily="2" charset="0"/>
              </a:rPr>
              <a:t>, le </a:t>
            </a:r>
            <a:r>
              <a:rPr lang="fr-FR" sz="6000" dirty="0" smtClean="0">
                <a:solidFill>
                  <a:schemeClr val="bg1"/>
                </a:solidFill>
                <a:latin typeface="Wednesday" panose="02000603000000000000" pitchFamily="2" charset="0"/>
                <a:ea typeface="Wednesday" panose="02000603000000000000" pitchFamily="2" charset="0"/>
              </a:rPr>
              <a:t>29 </a:t>
            </a:r>
            <a:r>
              <a:rPr lang="fr-FR" sz="6000" dirty="0" smtClean="0">
                <a:solidFill>
                  <a:schemeClr val="bg1"/>
                </a:solidFill>
                <a:latin typeface="Wednesday" panose="02000603000000000000" pitchFamily="2" charset="0"/>
                <a:ea typeface="Wednesday" panose="02000603000000000000" pitchFamily="2" charset="0"/>
              </a:rPr>
              <a:t>septembre</a:t>
            </a:r>
            <a:endParaRPr lang="fr-FR" sz="6000" dirty="0">
              <a:solidFill>
                <a:schemeClr val="bg1"/>
              </a:solidFill>
              <a:latin typeface="Wednesday" panose="02000603000000000000" pitchFamily="2" charset="0"/>
              <a:ea typeface="Wednesday" panose="02000603000000000000" pitchFamily="2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04800" y="1740068"/>
            <a:ext cx="8458200" cy="64633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b="1" dirty="0" smtClean="0">
                <a:latin typeface="CaliBrush" panose="02000500000000000000" pitchFamily="2" charset="0"/>
              </a:rPr>
              <a:t>Objectifs – </a:t>
            </a:r>
            <a:r>
              <a:rPr lang="fr-FR" sz="3600" dirty="0" err="1" smtClean="0">
                <a:latin typeface="CaliBrush" panose="02000500000000000000" pitchFamily="2" charset="0"/>
              </a:rPr>
              <a:t>you</a:t>
            </a:r>
            <a:r>
              <a:rPr lang="fr-FR" sz="3600" dirty="0" smtClean="0">
                <a:latin typeface="CaliBrush" panose="02000500000000000000" pitchFamily="2" charset="0"/>
              </a:rPr>
              <a:t> </a:t>
            </a:r>
            <a:r>
              <a:rPr lang="fr-FR" sz="3600" dirty="0" err="1" smtClean="0">
                <a:latin typeface="CaliBrush" panose="02000500000000000000" pitchFamily="2" charset="0"/>
              </a:rPr>
              <a:t>will</a:t>
            </a:r>
            <a:r>
              <a:rPr lang="fr-FR" sz="3600" dirty="0" smtClean="0">
                <a:latin typeface="CaliBrush" panose="02000500000000000000" pitchFamily="2" charset="0"/>
              </a:rPr>
              <a:t> </a:t>
            </a:r>
            <a:r>
              <a:rPr lang="fr-FR" sz="3600" dirty="0" err="1" smtClean="0">
                <a:latin typeface="CaliBrush" panose="02000500000000000000" pitchFamily="2" charset="0"/>
              </a:rPr>
              <a:t>be</a:t>
            </a:r>
            <a:r>
              <a:rPr lang="fr-FR" sz="3600" dirty="0" smtClean="0">
                <a:latin typeface="CaliBrush" panose="02000500000000000000" pitchFamily="2" charset="0"/>
              </a:rPr>
              <a:t> able to:</a:t>
            </a:r>
            <a:endParaRPr lang="fr-FR" sz="3600" dirty="0">
              <a:latin typeface="CaliBrush" panose="02000500000000000000" pitchFamily="2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79400" y="2758157"/>
            <a:ext cx="8688614" cy="954107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Toonish" pitchFamily="2" charset="0"/>
                <a:ea typeface="Toonish" pitchFamily="2" charset="0"/>
              </a:rPr>
              <a:t>Extend</a:t>
            </a:r>
            <a:r>
              <a:rPr lang="en-US" sz="2800" dirty="0" smtClean="0">
                <a:latin typeface="Times New Roman" panose="02020603050405020304" pitchFamily="18" charset="0"/>
                <a:ea typeface="Toonish" pitchFamily="2" charset="0"/>
                <a:cs typeface="Times New Roman" panose="02020603050405020304" pitchFamily="18" charset="0"/>
              </a:rPr>
              <a:t>,</a:t>
            </a:r>
            <a:r>
              <a:rPr lang="en-US" sz="2800" dirty="0" smtClean="0">
                <a:latin typeface="Toonish" pitchFamily="2" charset="0"/>
                <a:ea typeface="Toonish" pitchFamily="2" charset="0"/>
              </a:rPr>
              <a:t> accept</a:t>
            </a:r>
            <a:r>
              <a:rPr lang="en-US" sz="2800" dirty="0" smtClean="0">
                <a:latin typeface="Times New Roman" panose="02020603050405020304" pitchFamily="18" charset="0"/>
                <a:ea typeface="Toonish" pitchFamily="2" charset="0"/>
                <a:cs typeface="Times New Roman" panose="02020603050405020304" pitchFamily="18" charset="0"/>
              </a:rPr>
              <a:t>,</a:t>
            </a:r>
            <a:r>
              <a:rPr lang="en-US" sz="2800" dirty="0" smtClean="0">
                <a:latin typeface="Toonish" pitchFamily="2" charset="0"/>
                <a:ea typeface="Toonish" pitchFamily="2" charset="0"/>
              </a:rPr>
              <a:t> and refuse and invitation to do something</a:t>
            </a:r>
            <a:endParaRPr lang="en-US" sz="2800" dirty="0">
              <a:latin typeface="Toonish" pitchFamily="2" charset="0"/>
              <a:ea typeface="Toonish" pitchFamily="2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36241" y="4084022"/>
            <a:ext cx="8688614" cy="584775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3200" dirty="0" smtClean="0">
                <a:latin typeface="Toonish" pitchFamily="2" charset="0"/>
                <a:ea typeface="Toonish" pitchFamily="2" charset="0"/>
              </a:rPr>
              <a:t>Ask for and give an opinion</a:t>
            </a:r>
            <a:endParaRPr lang="en-US" sz="4000" dirty="0">
              <a:latin typeface="CaliBrush" panose="02000500000000000000" pitchFamily="2" charset="0"/>
              <a:ea typeface="Toonish" pitchFamily="2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36241" y="4953000"/>
            <a:ext cx="8688614" cy="584775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3200" dirty="0" smtClean="0">
                <a:latin typeface="Toonish" pitchFamily="2" charset="0"/>
                <a:ea typeface="Toonish" pitchFamily="2" charset="0"/>
              </a:rPr>
              <a:t>Say when/how often you do something</a:t>
            </a:r>
            <a:endParaRPr lang="en-US" sz="4000" dirty="0">
              <a:latin typeface="CaliBrush" panose="02000500000000000000" pitchFamily="2" charset="0"/>
              <a:ea typeface="Toonish" pitchFamily="2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36241" y="5983827"/>
            <a:ext cx="8688614" cy="584775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3200" dirty="0" smtClean="0">
                <a:latin typeface="Toonish" pitchFamily="2" charset="0"/>
                <a:ea typeface="Toonish" pitchFamily="2" charset="0"/>
              </a:rPr>
              <a:t>Conjugate –</a:t>
            </a:r>
            <a:r>
              <a:rPr lang="en-US" sz="3200" dirty="0" err="1" smtClean="0">
                <a:latin typeface="Toonish" pitchFamily="2" charset="0"/>
                <a:ea typeface="Toonish" pitchFamily="2" charset="0"/>
              </a:rPr>
              <a:t>er</a:t>
            </a:r>
            <a:r>
              <a:rPr lang="en-US" sz="3200" dirty="0" smtClean="0">
                <a:latin typeface="Toonish" pitchFamily="2" charset="0"/>
                <a:ea typeface="Toonish" pitchFamily="2" charset="0"/>
              </a:rPr>
              <a:t> verbs in present tense</a:t>
            </a:r>
            <a:endParaRPr lang="en-US" sz="4000" dirty="0">
              <a:latin typeface="CaliBrush" panose="02000500000000000000" pitchFamily="2" charset="0"/>
              <a:ea typeface="Toonish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4772</TotalTime>
  <Words>44</Words>
  <Application>Microsoft Office PowerPoint</Application>
  <PresentationFormat>On-screen Show (4:3)</PresentationFormat>
  <Paragraphs>6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8" baseType="lpstr">
      <vt:lpstr>Arial</vt:lpstr>
      <vt:lpstr>Calibri</vt:lpstr>
      <vt:lpstr>CaliBrush</vt:lpstr>
      <vt:lpstr>Times New Roman</vt:lpstr>
      <vt:lpstr>Toonish</vt:lpstr>
      <vt:lpstr>Wednesday</vt:lpstr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118</cp:revision>
  <dcterms:created xsi:type="dcterms:W3CDTF">2011-09-14T23:22:57Z</dcterms:created>
  <dcterms:modified xsi:type="dcterms:W3CDTF">2014-09-29T11:19:15Z</dcterms:modified>
</cp:coreProperties>
</file>